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0287000" cy="10287000"/>
  <p:notesSz cx="6858000" cy="9144000"/>
  <p:embeddedFontLst>
    <p:embeddedFont>
      <p:font typeface="Archivo Black" panose="020B0604020202020204" charset="0"/>
      <p:regular r:id="rId4"/>
    </p:embeddedFont>
    <p:embeddedFont>
      <p:font typeface="Archivo Narrow Bold" panose="020B0604020202020204" charset="0"/>
      <p:regular r:id="rId5"/>
    </p:embeddedFont>
    <p:embeddedFont>
      <p:font typeface="IBM Plex Mono" panose="020B0509050203000203" pitchFamily="49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53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">
            <a:extLst>
              <a:ext uri="{FF2B5EF4-FFF2-40B4-BE49-F238E27FC236}">
                <a16:creationId xmlns:a16="http://schemas.microsoft.com/office/drawing/2014/main" id="{C2552F97-AABA-A7D5-556E-2743EBAE7C1B}"/>
              </a:ext>
            </a:extLst>
          </p:cNvPr>
          <p:cNvSpPr/>
          <p:nvPr/>
        </p:nvSpPr>
        <p:spPr>
          <a:xfrm>
            <a:off x="0" y="7557766"/>
            <a:ext cx="10270517" cy="2767334"/>
          </a:xfrm>
          <a:custGeom>
            <a:avLst/>
            <a:gdLst/>
            <a:ahLst/>
            <a:cxnLst/>
            <a:rect l="l" t="t" r="r" b="b"/>
            <a:pathLst>
              <a:path w="10270517" h="2767334">
                <a:moveTo>
                  <a:pt x="0" y="0"/>
                </a:moveTo>
                <a:lnTo>
                  <a:pt x="10270517" y="0"/>
                </a:lnTo>
                <a:lnTo>
                  <a:pt x="10270517" y="2767333"/>
                </a:lnTo>
                <a:lnTo>
                  <a:pt x="0" y="276733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80AB948-DCD6-5271-D0D8-5ACAB5E3C2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7" b="16457"/>
          <a:stretch/>
        </p:blipFill>
        <p:spPr>
          <a:xfrm>
            <a:off x="-249266" y="1919745"/>
            <a:ext cx="4094153" cy="4118290"/>
          </a:xfrm>
          <a:prstGeom prst="ellipse">
            <a:avLst/>
          </a:prstGeom>
          <a:ln w="63500" cap="rnd">
            <a:solidFill>
              <a:srgbClr val="49C2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AutoShape 2"/>
          <p:cNvSpPr/>
          <p:nvPr/>
        </p:nvSpPr>
        <p:spPr>
          <a:xfrm>
            <a:off x="-604706" y="5702028"/>
            <a:ext cx="11244743" cy="1865257"/>
          </a:xfrm>
          <a:prstGeom prst="rect">
            <a:avLst/>
          </a:prstGeom>
          <a:solidFill>
            <a:srgbClr val="49C2FF"/>
          </a:solid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6799190" y="460516"/>
            <a:ext cx="3035108" cy="1922235"/>
          </a:xfrm>
          <a:custGeom>
            <a:avLst/>
            <a:gdLst/>
            <a:ahLst/>
            <a:cxnLst/>
            <a:rect l="l" t="t" r="r" b="b"/>
            <a:pathLst>
              <a:path w="3035108" h="1922235">
                <a:moveTo>
                  <a:pt x="0" y="0"/>
                </a:moveTo>
                <a:lnTo>
                  <a:pt x="3035108" y="0"/>
                </a:lnTo>
                <a:lnTo>
                  <a:pt x="3035108" y="1922235"/>
                </a:lnTo>
                <a:lnTo>
                  <a:pt x="0" y="19222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4831688" y="2614536"/>
            <a:ext cx="4426612" cy="41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92"/>
              </a:lnSpc>
              <a:spcBef>
                <a:spcPct val="0"/>
              </a:spcBef>
            </a:pPr>
            <a:r>
              <a:rPr lang="en-US" sz="2634" b="1" u="none" strike="noStrike">
                <a:solidFill>
                  <a:srgbClr val="49C2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I’M SPEAKING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09711" y="3308098"/>
            <a:ext cx="4375300" cy="139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9"/>
              </a:lnSpc>
            </a:pPr>
            <a:r>
              <a:rPr lang="en-US" sz="5866" spc="-263">
                <a:solidFill>
                  <a:srgbClr val="F4F8FB"/>
                </a:solidFill>
                <a:latin typeface="Archivo Black"/>
                <a:ea typeface="Archivo Black"/>
                <a:cs typeface="Archivo Black"/>
                <a:sym typeface="Archivo Black"/>
              </a:rPr>
              <a:t>Name</a:t>
            </a:r>
          </a:p>
          <a:p>
            <a:pPr algn="l">
              <a:lnSpc>
                <a:spcPts val="5279"/>
              </a:lnSpc>
            </a:pPr>
            <a:r>
              <a:rPr lang="en-US" sz="5866" spc="-263">
                <a:solidFill>
                  <a:srgbClr val="F4F8FB"/>
                </a:solidFill>
                <a:latin typeface="Archivo Black"/>
                <a:ea typeface="Archivo Black"/>
                <a:cs typeface="Archivo Black"/>
                <a:sym typeface="Archivo Black"/>
              </a:rPr>
              <a:t>Surname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31688" y="4798428"/>
            <a:ext cx="2788990" cy="41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2"/>
              </a:lnSpc>
            </a:pPr>
            <a:r>
              <a:rPr lang="en-US" sz="2634" b="1">
                <a:solidFill>
                  <a:srgbClr val="49C2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[position], [company]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6721023"/>
            <a:ext cx="2276284" cy="340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400" b="1" spc="-48">
                <a:solidFill>
                  <a:srgbClr val="0B1420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[Session name]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58785" y="6548621"/>
            <a:ext cx="2448401" cy="568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62"/>
              </a:lnSpc>
            </a:pPr>
            <a:r>
              <a:rPr lang="en-US" sz="1575" spc="126">
                <a:solidFill>
                  <a:srgbClr val="0B1420"/>
                </a:solidFill>
                <a:latin typeface="IBM Plex Mono"/>
                <a:ea typeface="IBM Plex Mono"/>
                <a:cs typeface="IBM Plex Mono"/>
                <a:sym typeface="IBM Plex Mono"/>
              </a:rPr>
              <a:t>XX OCT]</a:t>
            </a:r>
          </a:p>
          <a:p>
            <a:pPr algn="r">
              <a:lnSpc>
                <a:spcPts val="2362"/>
              </a:lnSpc>
            </a:pPr>
            <a:r>
              <a:rPr lang="en-US" sz="1575" spc="126">
                <a:solidFill>
                  <a:srgbClr val="0B1420"/>
                </a:solidFill>
                <a:latin typeface="IBM Plex Mono"/>
                <a:ea typeface="IBM Plex Mono"/>
                <a:cs typeface="IBM Plex Mono"/>
                <a:sym typeface="IBM Plex Mono"/>
              </a:rPr>
              <a:t>[10:30–11:15]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6340023"/>
            <a:ext cx="2276284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4"/>
              </a:lnSpc>
            </a:pPr>
            <a:r>
              <a:rPr lang="en-US" sz="1275" spc="229">
                <a:solidFill>
                  <a:srgbClr val="0B1420">
                    <a:alpha val="71765"/>
                  </a:srgbClr>
                </a:solidFill>
                <a:latin typeface="IBM Plex Mono"/>
                <a:ea typeface="IBM Plex Mono"/>
                <a:cs typeface="IBM Plex Mono"/>
                <a:sym typeface="IBM Plex Mono"/>
              </a:rPr>
              <a:t>SESSION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00183" y="1148266"/>
            <a:ext cx="5436979" cy="273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sz="1575" spc="126">
                <a:solidFill>
                  <a:srgbClr val="F4F8FB"/>
                </a:solidFill>
                <a:latin typeface="IBM Plex Mono"/>
                <a:ea typeface="IBM Plex Mono"/>
                <a:cs typeface="IBM Plex Mono"/>
                <a:sym typeface="IBM Plex Mono"/>
              </a:rPr>
              <a:t>MADRID | 27 - 28 October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4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/>
          <p:cNvSpPr/>
          <p:nvPr/>
        </p:nvSpPr>
        <p:spPr>
          <a:xfrm>
            <a:off x="0" y="7557766"/>
            <a:ext cx="10270517" cy="2767334"/>
          </a:xfrm>
          <a:custGeom>
            <a:avLst/>
            <a:gdLst/>
            <a:ahLst/>
            <a:cxnLst/>
            <a:rect l="l" t="t" r="r" b="b"/>
            <a:pathLst>
              <a:path w="10270517" h="2767334">
                <a:moveTo>
                  <a:pt x="0" y="0"/>
                </a:moveTo>
                <a:lnTo>
                  <a:pt x="10270517" y="0"/>
                </a:lnTo>
                <a:lnTo>
                  <a:pt x="10270517" y="2767333"/>
                </a:lnTo>
                <a:lnTo>
                  <a:pt x="0" y="276733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2" name="Freeform 2"/>
          <p:cNvSpPr/>
          <p:nvPr/>
        </p:nvSpPr>
        <p:spPr>
          <a:xfrm>
            <a:off x="197203" y="250133"/>
            <a:ext cx="5777793" cy="3659269"/>
          </a:xfrm>
          <a:custGeom>
            <a:avLst/>
            <a:gdLst/>
            <a:ahLst/>
            <a:cxnLst/>
            <a:rect l="l" t="t" r="r" b="b"/>
            <a:pathLst>
              <a:path w="5777793" h="3659269">
                <a:moveTo>
                  <a:pt x="0" y="0"/>
                </a:moveTo>
                <a:lnTo>
                  <a:pt x="5777794" y="0"/>
                </a:lnTo>
                <a:lnTo>
                  <a:pt x="5777794" y="3659269"/>
                </a:lnTo>
                <a:lnTo>
                  <a:pt x="0" y="36592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-685317" y="4770864"/>
            <a:ext cx="11244743" cy="2824748"/>
          </a:xfrm>
          <a:prstGeom prst="rect">
            <a:avLst/>
          </a:prstGeom>
          <a:solidFill>
            <a:srgbClr val="49C2FF"/>
          </a:solid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5285318"/>
            <a:ext cx="4114800" cy="1326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4"/>
              </a:lnSpc>
            </a:pPr>
            <a:r>
              <a:rPr lang="en-US" sz="5560" spc="-250">
                <a:solidFill>
                  <a:srgbClr val="0B1420"/>
                </a:solidFill>
                <a:latin typeface="Archivo Black"/>
                <a:ea typeface="Archivo Black"/>
                <a:cs typeface="Archivo Black"/>
                <a:sym typeface="Archivo Black"/>
              </a:rPr>
              <a:t>Name Surname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6027" y="3765601"/>
            <a:ext cx="2909662" cy="643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9"/>
              </a:lnSpc>
            </a:pPr>
            <a:r>
              <a:rPr lang="en-US" sz="4079" b="1">
                <a:solidFill>
                  <a:srgbClr val="49C2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I'M SPEAKING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24573" y="990600"/>
            <a:ext cx="3533727" cy="568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62"/>
              </a:lnSpc>
            </a:pPr>
            <a:r>
              <a:rPr lang="en-US" sz="1575" spc="126">
                <a:solidFill>
                  <a:srgbClr val="F4F8FB"/>
                </a:solidFill>
                <a:latin typeface="IBM Plex Mono"/>
                <a:ea typeface="IBM Plex Mono"/>
                <a:cs typeface="IBM Plex Mono"/>
                <a:sym typeface="IBM Plex Mono"/>
              </a:rPr>
              <a:t>MADRID | 27 - 28 October</a:t>
            </a:r>
          </a:p>
          <a:p>
            <a:pPr algn="r">
              <a:lnSpc>
                <a:spcPts val="2362"/>
              </a:lnSpc>
            </a:pPr>
            <a:r>
              <a:rPr lang="en-US" sz="1575" spc="126">
                <a:solidFill>
                  <a:srgbClr val="F4F8FB"/>
                </a:solidFill>
                <a:latin typeface="IBM Plex Mono"/>
                <a:ea typeface="IBM Plex Mono"/>
                <a:cs typeface="IBM Plex Mono"/>
                <a:sym typeface="IBM Plex Mono"/>
              </a:rPr>
              <a:t>GREEN PATIO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770065"/>
            <a:ext cx="2988393" cy="453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8"/>
              </a:lnSpc>
            </a:pPr>
            <a:r>
              <a:rPr lang="en-US" sz="2822" b="1">
                <a:solidFill>
                  <a:srgbClr val="0B1420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[position], [company]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268D266-E49B-73F7-46EA-13ADFF377E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7" b="16457"/>
          <a:stretch/>
        </p:blipFill>
        <p:spPr>
          <a:xfrm>
            <a:off x="5638041" y="2049636"/>
            <a:ext cx="5110902" cy="5141033"/>
          </a:xfrm>
          <a:prstGeom prst="ellipse">
            <a:avLst/>
          </a:prstGeom>
          <a:ln w="76200" cap="rnd">
            <a:solidFill>
              <a:srgbClr val="49C2FF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</Words>
  <Application>Microsoft Office PowerPoint</Application>
  <PresentationFormat>Custom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Archivo Black</vt:lpstr>
      <vt:lpstr>IBM Plex Mono</vt:lpstr>
      <vt:lpstr>Archivo Narrow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MAMS Speaker Announcement 2B</dc:title>
  <dc:creator>Anna Font</dc:creator>
  <cp:lastModifiedBy>Anna Font</cp:lastModifiedBy>
  <cp:revision>4</cp:revision>
  <dcterms:created xsi:type="dcterms:W3CDTF">2006-08-16T00:00:00Z</dcterms:created>
  <dcterms:modified xsi:type="dcterms:W3CDTF">2026-10-01T08:53:50Z</dcterms:modified>
  <dc:identifier>DAHV7OGDF6o</dc:identifier>
</cp:coreProperties>
</file>